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86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9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9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837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10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736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92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316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12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6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99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20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58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94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1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5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6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 AUTOMATION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6400" b="1" dirty="0" smtClean="0"/>
              <a:t>MADE BY:</a:t>
            </a:r>
          </a:p>
          <a:p>
            <a:pPr algn="r"/>
            <a:r>
              <a:rPr lang="en-US" sz="5600" dirty="0" smtClean="0"/>
              <a:t>PRABAL BHATNAGAR</a:t>
            </a:r>
          </a:p>
          <a:p>
            <a:pPr algn="r"/>
            <a:r>
              <a:rPr lang="en-US" sz="5600" dirty="0" smtClean="0"/>
              <a:t>HIMALI GOEL</a:t>
            </a:r>
          </a:p>
          <a:p>
            <a:pPr algn="r"/>
            <a:r>
              <a:rPr lang="en-US" sz="5600" dirty="0" smtClean="0"/>
              <a:t>SHIKHA VERMA</a:t>
            </a:r>
          </a:p>
          <a:p>
            <a:pPr algn="r"/>
            <a:r>
              <a:rPr lang="en-US" sz="5600" dirty="0" smtClean="0"/>
              <a:t>T.S.S.S SRINIVAS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9109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 smtClean="0"/>
              <a:t>AIM:</a:t>
            </a:r>
          </a:p>
          <a:p>
            <a:r>
              <a:rPr lang="en-US" dirty="0" smtClean="0"/>
              <a:t> To </a:t>
            </a:r>
            <a:r>
              <a:rPr lang="en-US" dirty="0"/>
              <a:t>build a digital door locking system </a:t>
            </a:r>
            <a:r>
              <a:rPr lang="en-US" dirty="0" smtClean="0"/>
              <a:t>with the </a:t>
            </a:r>
            <a:r>
              <a:rPr lang="en-US" dirty="0"/>
              <a:t>capability to control most of the home appliances </a:t>
            </a:r>
            <a:r>
              <a:rPr lang="en-US" dirty="0" smtClean="0"/>
              <a:t>via a </a:t>
            </a:r>
            <a:r>
              <a:rPr lang="en-US" dirty="0" err="1"/>
              <a:t>bluetooth</a:t>
            </a:r>
            <a:r>
              <a:rPr lang="en-US" dirty="0"/>
              <a:t> device to control all the system using a mobile app. </a:t>
            </a:r>
            <a:endParaRPr lang="en-US" dirty="0" smtClean="0"/>
          </a:p>
          <a:p>
            <a:r>
              <a:rPr lang="en-US" dirty="0" smtClean="0"/>
              <a:t>To Control </a:t>
            </a:r>
            <a:r>
              <a:rPr lang="en-US" dirty="0"/>
              <a:t>the room lights according to the presence of light in the room using a light </a:t>
            </a:r>
            <a:r>
              <a:rPr lang="en-US" dirty="0" smtClean="0"/>
              <a:t>sensor.</a:t>
            </a:r>
          </a:p>
          <a:p>
            <a:r>
              <a:rPr lang="en-US" dirty="0" smtClean="0"/>
              <a:t>The </a:t>
            </a:r>
            <a:r>
              <a:rPr lang="en-US" dirty="0"/>
              <a:t>basic control of the appliances will be allowed only when the door is unlocked. In a situation when the digital lock is asserted(i.e. door is locked), all appliances will remain switched off.</a:t>
            </a:r>
          </a:p>
        </p:txBody>
      </p:sp>
    </p:spTree>
    <p:extLst>
      <p:ext uri="{BB962C8B-B14F-4D97-AF65-F5344CB8AC3E}">
        <p14:creationId xmlns:p14="http://schemas.microsoft.com/office/powerpoint/2010/main" val="25894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67208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COMPONENTS :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012" y="918269"/>
            <a:ext cx="3669506" cy="48926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 smtClean="0"/>
              <a:t>HELIUM BOARD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 smtClean="0"/>
              <a:t>ARDUINO UNO BOARD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 smtClean="0"/>
              <a:t>DIGITAL I/O BOARD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 smtClean="0"/>
              <a:t>HC05 BLUETOOTH MODULE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 smtClean="0"/>
              <a:t>LCD DISPLAY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879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4488803" cy="110996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IMPLEMENTATION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974" y="3721993"/>
            <a:ext cx="10728101" cy="2588653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PASSWORD IS ENTERED THROUGH A KEYBOARD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BINARY PASSWORD IS CONVERTED INTO DECIMAL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THE COMPARATOR CHECKS THE PASSWORD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ON PRESSING ENTER, LED1 LIGHTS UP FOR A CORRECT  PASSWORD  AND LED2 FOR A WRONG </a:t>
            </a:r>
            <a:r>
              <a:rPr lang="en-US" sz="1400" dirty="0" smtClean="0"/>
              <a:t>PASSWORD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/>
              <a:t>THREE CONSECUTIVE WRONG PASSWORDS CAUSE THE BUZZER TO BLOW</a:t>
            </a:r>
            <a:endParaRPr lang="en-US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ONCE THE DOOR IS SUCCESSFULLY UNLOCKED,THE USER IS GIVEN CONTROL OF HOME APPLIANCES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TO ENHANCE THE USE OF APPLIANCES, FOR EG LIGHT, A PHOTO DETECTOR HAS BEEN USED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THE USER IS ASKED FOR CONFIRMATION FOR TURNING ON THE LIGHT IN CASE THE LIGHT SENSOR DETECTS ENOUGH LIGHT IN THE ROOM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65" y="1032457"/>
            <a:ext cx="5357610" cy="3526664"/>
          </a:xfrm>
        </p:spPr>
      </p:pic>
    </p:spTree>
    <p:extLst>
      <p:ext uri="{BB962C8B-B14F-4D97-AF65-F5344CB8AC3E}">
        <p14:creationId xmlns:p14="http://schemas.microsoft.com/office/powerpoint/2010/main" val="8788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824248"/>
            <a:ext cx="10212946" cy="53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POSSIBILITIES: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COMMUNITCATION THROUGH WIFI MODULE TO TURN SOME APPLIANCES SUCH AS AC ON PRIOR TO ARRIVAL AT HOME</a:t>
            </a:r>
          </a:p>
          <a:p>
            <a:r>
              <a:rPr lang="en-US" dirty="0" smtClean="0"/>
              <a:t>TEMPERATURE SENSORS TO CONTROL SPEED OF FAN/HEATER</a:t>
            </a:r>
          </a:p>
          <a:p>
            <a:r>
              <a:rPr lang="en-US" dirty="0" smtClean="0"/>
              <a:t>TO IMPROVE HOME LOCKING SYSTEM, WE CAN SEND AN SMS TO THE HOUSE OWNER ON THE ENTRY OF THREE WRONG PASSWORDS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264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HOME AUTOMATION</vt:lpstr>
      <vt:lpstr>INTRODUCTION</vt:lpstr>
      <vt:lpstr>COMPONENTS :</vt:lpstr>
      <vt:lpstr>IMPLEMENTATION</vt:lpstr>
      <vt:lpstr>PowerPoint Presentation</vt:lpstr>
      <vt:lpstr>MODIFICATION POSSIBILITIES: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AUTOMATION</dc:title>
  <dc:creator>shikha verma</dc:creator>
  <cp:lastModifiedBy>shikha verma</cp:lastModifiedBy>
  <cp:revision>5</cp:revision>
  <dcterms:created xsi:type="dcterms:W3CDTF">2018-05-02T17:51:37Z</dcterms:created>
  <dcterms:modified xsi:type="dcterms:W3CDTF">2018-05-02T18:34:22Z</dcterms:modified>
</cp:coreProperties>
</file>